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58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>
        <p:scale>
          <a:sx n="64" d="100"/>
          <a:sy n="64" d="100"/>
        </p:scale>
        <p:origin x="100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41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97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14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20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490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63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44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11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00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83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1DE60-CB3B-4BD7-883E-5A4E6812D50F}" type="datetimeFigureOut">
              <a:rPr lang="pt-BR" smtClean="0"/>
              <a:t>29/08/2020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111B1-A5FD-4409-B7A2-3A17C7F902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52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5.jpe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jpe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DESENHOS APÓS O MAPA DE CALOR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7635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26092" b="49447"/>
          <a:stretch/>
        </p:blipFill>
        <p:spPr>
          <a:xfrm>
            <a:off x="7985181" y="2133067"/>
            <a:ext cx="1447213" cy="145638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13205" b="49400"/>
          <a:stretch/>
        </p:blipFill>
        <p:spPr>
          <a:xfrm>
            <a:off x="6435326" y="432796"/>
            <a:ext cx="2007579" cy="1335281"/>
          </a:xfrm>
          <a:prstGeom prst="rect">
            <a:avLst/>
          </a:prstGeom>
        </p:spPr>
      </p:pic>
      <p:sp>
        <p:nvSpPr>
          <p:cNvPr id="3" name="Seta para a Direita 2"/>
          <p:cNvSpPr/>
          <p:nvPr/>
        </p:nvSpPr>
        <p:spPr>
          <a:xfrm>
            <a:off x="5188361" y="899008"/>
            <a:ext cx="528411" cy="483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770669" y="-17208"/>
            <a:ext cx="3537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Suporte entra em contato</a:t>
            </a:r>
          </a:p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Com o funcionário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ta para a Direita 4"/>
          <p:cNvSpPr/>
          <p:nvPr/>
        </p:nvSpPr>
        <p:spPr>
          <a:xfrm>
            <a:off x="8098890" y="987803"/>
            <a:ext cx="528411" cy="483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0871507" y="78467"/>
            <a:ext cx="1298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Volta a trabalhar </a:t>
            </a:r>
          </a:p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normalmente e </a:t>
            </a:r>
            <a:r>
              <a:rPr lang="pt-BR" sz="2000" b="1" dirty="0" err="1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dps</a:t>
            </a:r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da algum problema 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eta para a Direita 7"/>
          <p:cNvSpPr/>
          <p:nvPr/>
        </p:nvSpPr>
        <p:spPr>
          <a:xfrm rot="5400000">
            <a:off x="11609562" y="1747475"/>
            <a:ext cx="648538" cy="393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10054" t="55587" r="63218" b="11552"/>
          <a:stretch/>
        </p:blipFill>
        <p:spPr>
          <a:xfrm>
            <a:off x="4000016" y="329243"/>
            <a:ext cx="932954" cy="1147075"/>
          </a:xfrm>
          <a:prstGeom prst="rect">
            <a:avLst/>
          </a:prstGeom>
        </p:spPr>
      </p:pic>
      <p:sp>
        <p:nvSpPr>
          <p:cNvPr id="11" name="Seta para a Direita 10"/>
          <p:cNvSpPr/>
          <p:nvPr/>
        </p:nvSpPr>
        <p:spPr>
          <a:xfrm rot="10800000">
            <a:off x="9551352" y="2477605"/>
            <a:ext cx="528411" cy="483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/>
          <a:srcRect l="50075" t="24630" r="7629" b="62337"/>
          <a:stretch/>
        </p:blipFill>
        <p:spPr>
          <a:xfrm>
            <a:off x="10235602" y="2271424"/>
            <a:ext cx="1525739" cy="974225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 rot="10800000">
            <a:off x="7230707" y="2316232"/>
            <a:ext cx="528411" cy="529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/>
          <a:srcRect t="50771" r="24626" b="18695"/>
          <a:stretch/>
        </p:blipFill>
        <p:spPr>
          <a:xfrm>
            <a:off x="8764655" y="362488"/>
            <a:ext cx="1990561" cy="143422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10054" t="55587" r="63218" b="11552"/>
          <a:stretch/>
        </p:blipFill>
        <p:spPr>
          <a:xfrm>
            <a:off x="6124455" y="1958828"/>
            <a:ext cx="1117813" cy="1374361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4197535" y="1958656"/>
            <a:ext cx="2047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Verifica q é </a:t>
            </a:r>
            <a:r>
              <a:rPr lang="pt-BR" sz="2000" b="1" dirty="0" err="1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prob</a:t>
            </a:r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. Na CPU e encaminha para o nível </a:t>
            </a:r>
            <a:r>
              <a:rPr lang="pt-BR" sz="2000" b="1" dirty="0" err="1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respons</a:t>
            </a:r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.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eta para a Direita 16"/>
          <p:cNvSpPr/>
          <p:nvPr/>
        </p:nvSpPr>
        <p:spPr>
          <a:xfrm rot="10800000">
            <a:off x="3631094" y="2223118"/>
            <a:ext cx="528411" cy="529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66308" t="48166" r="6881" b="8650"/>
          <a:stretch/>
        </p:blipFill>
        <p:spPr>
          <a:xfrm>
            <a:off x="3889536" y="3206758"/>
            <a:ext cx="807733" cy="1300951"/>
          </a:xfrm>
          <a:prstGeom prst="rect">
            <a:avLst/>
          </a:prstGeom>
        </p:spPr>
      </p:pic>
      <p:sp>
        <p:nvSpPr>
          <p:cNvPr id="19" name="Seta para a Direita 18"/>
          <p:cNvSpPr/>
          <p:nvPr/>
        </p:nvSpPr>
        <p:spPr>
          <a:xfrm>
            <a:off x="173416" y="3514512"/>
            <a:ext cx="528411" cy="529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4564561" y="3277900"/>
            <a:ext cx="2697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Acessa remotamente</a:t>
            </a:r>
          </a:p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e verifica que um superaquecimento </a:t>
            </a:r>
          </a:p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na CPU 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7410815" y="2844235"/>
            <a:ext cx="5241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 smtClean="0">
                <a:solidFill>
                  <a:srgbClr val="00B050"/>
                </a:solidFill>
                <a:effectLst/>
                <a:latin typeface="Agency FB" panose="020B0503020202020204" pitchFamily="34" charset="0"/>
              </a:rPr>
              <a:t>travamentos durante</a:t>
            </a:r>
          </a:p>
          <a:p>
            <a:r>
              <a:rPr lang="pt-BR" b="1" i="0" dirty="0" smtClean="0">
                <a:solidFill>
                  <a:srgbClr val="00B050"/>
                </a:solidFill>
                <a:effectLst/>
                <a:latin typeface="Agency FB" panose="020B0503020202020204" pitchFamily="34" charset="0"/>
              </a:rPr>
              <a:t> atividades, gráficos não rodam</a:t>
            </a:r>
            <a:r>
              <a:rPr lang="pt-B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pt-BR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10712" t="14911" r="63218" b="51789"/>
          <a:stretch/>
        </p:blipFill>
        <p:spPr>
          <a:xfrm>
            <a:off x="2421107" y="1702245"/>
            <a:ext cx="1053350" cy="1345456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86201" y="2317526"/>
            <a:ext cx="2779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Testa os software da empresa e resultados são positivos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66723" t="14838" r="9179" b="54272"/>
          <a:stretch/>
        </p:blipFill>
        <p:spPr>
          <a:xfrm>
            <a:off x="1018043" y="3097473"/>
            <a:ext cx="1029228" cy="1319283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1991209" y="3206758"/>
            <a:ext cx="2047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Testa o sistema operacional e resultados</a:t>
            </a:r>
          </a:p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São positivos 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eta para a Direita 25"/>
          <p:cNvSpPr/>
          <p:nvPr/>
        </p:nvSpPr>
        <p:spPr>
          <a:xfrm>
            <a:off x="3348740" y="3603776"/>
            <a:ext cx="528411" cy="529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a Direita 26"/>
          <p:cNvSpPr/>
          <p:nvPr/>
        </p:nvSpPr>
        <p:spPr>
          <a:xfrm>
            <a:off x="6331390" y="3857233"/>
            <a:ext cx="528411" cy="529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10054" t="55587" r="63218" b="11552"/>
          <a:stretch/>
        </p:blipFill>
        <p:spPr>
          <a:xfrm>
            <a:off x="142921" y="17077"/>
            <a:ext cx="1117813" cy="1374361"/>
          </a:xfrm>
          <a:prstGeom prst="rect">
            <a:avLst/>
          </a:prstGeom>
        </p:spPr>
      </p:pic>
      <p:sp>
        <p:nvSpPr>
          <p:cNvPr id="48" name="CaixaDeTexto 47"/>
          <p:cNvSpPr txBox="1"/>
          <p:nvPr/>
        </p:nvSpPr>
        <p:spPr>
          <a:xfrm>
            <a:off x="0" y="1304763"/>
            <a:ext cx="2188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Relatórios mostram baixa produtividade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eta para a Direita 48"/>
          <p:cNvSpPr/>
          <p:nvPr/>
        </p:nvSpPr>
        <p:spPr>
          <a:xfrm>
            <a:off x="1532657" y="591899"/>
            <a:ext cx="446045" cy="45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2061068" y="481086"/>
            <a:ext cx="2188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Monitoramento com registros, gráficos, tempo de inatividade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eta para a Direita 66"/>
          <p:cNvSpPr/>
          <p:nvPr/>
        </p:nvSpPr>
        <p:spPr>
          <a:xfrm rot="10800000">
            <a:off x="11213435" y="5412421"/>
            <a:ext cx="614597" cy="501694"/>
          </a:xfrm>
          <a:prstGeom prst="rightArrow">
            <a:avLst>
              <a:gd name="adj1" fmla="val 50000"/>
              <a:gd name="adj2" fmla="val 649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8" name="Imagem 67"/>
          <p:cNvPicPr>
            <a:picLocks noChangeAspect="1"/>
          </p:cNvPicPr>
          <p:nvPr/>
        </p:nvPicPr>
        <p:blipFill rotWithShape="1">
          <a:blip r:embed="rId7"/>
          <a:srcRect l="53093" t="19319" r="7121" b="50368"/>
          <a:stretch/>
        </p:blipFill>
        <p:spPr>
          <a:xfrm>
            <a:off x="7065236" y="3659847"/>
            <a:ext cx="2067307" cy="1181318"/>
          </a:xfrm>
          <a:prstGeom prst="rect">
            <a:avLst/>
          </a:prstGeom>
        </p:spPr>
      </p:pic>
      <p:sp>
        <p:nvSpPr>
          <p:cNvPr id="69" name="CaixaDeTexto 68"/>
          <p:cNvSpPr txBox="1"/>
          <p:nvPr/>
        </p:nvSpPr>
        <p:spPr>
          <a:xfrm>
            <a:off x="9139062" y="3641649"/>
            <a:ext cx="36090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Verifica no </a:t>
            </a:r>
            <a:r>
              <a:rPr lang="pt-BR" sz="2000" b="1" dirty="0" err="1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bd</a:t>
            </a:r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se o erro é comum</a:t>
            </a:r>
          </a:p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E qual foi a solução adotada, </a:t>
            </a:r>
            <a:r>
              <a:rPr lang="pt-BR" sz="2000" b="1" dirty="0" err="1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dps</a:t>
            </a:r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de tentar resolver viu q uma solução usada foi trocar a </a:t>
            </a:r>
            <a:r>
              <a:rPr lang="pt-BR" sz="2000" b="1" dirty="0" err="1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cpu</a:t>
            </a:r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pois os recursos remotos não foram suficientes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CaixaDeTexto 69"/>
          <p:cNvSpPr txBox="1"/>
          <p:nvPr/>
        </p:nvSpPr>
        <p:spPr>
          <a:xfrm>
            <a:off x="8882641" y="5325058"/>
            <a:ext cx="2394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Envia mensagem para o técnico da empresa para fazer a troca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eta para a Direita 70"/>
          <p:cNvSpPr/>
          <p:nvPr/>
        </p:nvSpPr>
        <p:spPr>
          <a:xfrm rot="10800000">
            <a:off x="8220026" y="5422362"/>
            <a:ext cx="614597" cy="501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/>
          <p:cNvSpPr txBox="1"/>
          <p:nvPr/>
        </p:nvSpPr>
        <p:spPr>
          <a:xfrm>
            <a:off x="6215151" y="5098507"/>
            <a:ext cx="2227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O suporte da auxilio remoto na troca do equipamento e tem a </a:t>
            </a:r>
            <a:r>
              <a:rPr lang="pt-BR" sz="2000" b="1" dirty="0" err="1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info</a:t>
            </a:r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sobre a poeira na ventoinha 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eta para a Direita 72"/>
          <p:cNvSpPr/>
          <p:nvPr/>
        </p:nvSpPr>
        <p:spPr>
          <a:xfrm rot="10800000">
            <a:off x="5468116" y="5425826"/>
            <a:ext cx="614597" cy="501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CaixaDeTexto 73"/>
          <p:cNvSpPr txBox="1"/>
          <p:nvPr/>
        </p:nvSpPr>
        <p:spPr>
          <a:xfrm>
            <a:off x="3253535" y="5033606"/>
            <a:ext cx="2569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Informação guardada no </a:t>
            </a:r>
            <a:r>
              <a:rPr lang="pt-BR" sz="2000" b="1" dirty="0" err="1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bd</a:t>
            </a:r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 do suporte p ajudar em outros casos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eta para a Direita 74"/>
          <p:cNvSpPr/>
          <p:nvPr/>
        </p:nvSpPr>
        <p:spPr>
          <a:xfrm rot="10800000">
            <a:off x="2557378" y="5291393"/>
            <a:ext cx="614597" cy="501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 descr="Prêmio de funcionário do ano | Vetor Premium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2" y="4446806"/>
            <a:ext cx="1958040" cy="19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aixaDeTexto 76"/>
          <p:cNvSpPr txBox="1"/>
          <p:nvPr/>
        </p:nvSpPr>
        <p:spPr>
          <a:xfrm>
            <a:off x="247708" y="6126765"/>
            <a:ext cx="2569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Funcionário volta a ser produtivo</a:t>
            </a:r>
            <a:endParaRPr lang="pt-BR" sz="20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Imagem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9926" y="5852044"/>
            <a:ext cx="672787" cy="775797"/>
          </a:xfrm>
          <a:prstGeom prst="rect">
            <a:avLst/>
          </a:prstGeom>
        </p:spPr>
      </p:pic>
      <p:sp>
        <p:nvSpPr>
          <p:cNvPr id="79" name="CaixaDeTexto 78"/>
          <p:cNvSpPr txBox="1"/>
          <p:nvPr/>
        </p:nvSpPr>
        <p:spPr>
          <a:xfrm>
            <a:off x="1716008" y="-16741"/>
            <a:ext cx="200479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Agency FB" panose="020B0503020202020204" pitchFamily="34" charset="0"/>
                <a:cs typeface="Arial" panose="020B0604020202020204" pitchFamily="34" charset="0"/>
              </a:rPr>
              <a:t>Planejam. Storyboard</a:t>
            </a:r>
            <a:endParaRPr lang="pt-BR" b="1" dirty="0"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9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t="13205" b="49400"/>
          <a:stretch/>
        </p:blipFill>
        <p:spPr>
          <a:xfrm>
            <a:off x="0" y="1425389"/>
            <a:ext cx="5943942" cy="395343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/>
          <a:srcRect t="50771" r="24626" b="18695"/>
          <a:stretch/>
        </p:blipFill>
        <p:spPr>
          <a:xfrm>
            <a:off x="5590446" y="1180267"/>
            <a:ext cx="6454278" cy="4650377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449705" y="462796"/>
            <a:ext cx="9144000" cy="7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Júlia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806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7858" b="57974"/>
          <a:stretch/>
        </p:blipFill>
        <p:spPr>
          <a:xfrm>
            <a:off x="0" y="0"/>
            <a:ext cx="6037385" cy="36691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43567" b="19552"/>
          <a:stretch/>
        </p:blipFill>
        <p:spPr>
          <a:xfrm>
            <a:off x="5014913" y="2579915"/>
            <a:ext cx="6521800" cy="4278085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7075358" y="213751"/>
            <a:ext cx="9144000" cy="7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Júlia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025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9091" t="24630" b="30044"/>
          <a:stretch/>
        </p:blipFill>
        <p:spPr>
          <a:xfrm>
            <a:off x="1828799" y="914399"/>
            <a:ext cx="8312695" cy="5526157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49705" y="462796"/>
            <a:ext cx="9144000" cy="7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 smtClean="0"/>
              <a:t>Nat~a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36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1397" r="22923"/>
          <a:stretch/>
        </p:blipFill>
        <p:spPr>
          <a:xfrm rot="16200000">
            <a:off x="4327999" y="-2716511"/>
            <a:ext cx="5246512" cy="13902509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49705" y="462796"/>
            <a:ext cx="9144000" cy="7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Felipe Paiva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51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5973"/>
          <a:stretch/>
        </p:blipFill>
        <p:spPr>
          <a:xfrm rot="16200000">
            <a:off x="3508679" y="-2585477"/>
            <a:ext cx="5002733" cy="12020090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49705" y="0"/>
            <a:ext cx="9144000" cy="7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Felipe Paiva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000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8731" t="19319" r="7121"/>
          <a:stretch/>
        </p:blipFill>
        <p:spPr>
          <a:xfrm>
            <a:off x="1364105" y="0"/>
            <a:ext cx="9099030" cy="6543066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8619344" y="5589433"/>
            <a:ext cx="9144000" cy="7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Wellington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004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6092" b="49447"/>
          <a:stretch/>
        </p:blipFill>
        <p:spPr>
          <a:xfrm>
            <a:off x="0" y="0"/>
            <a:ext cx="6124575" cy="616340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4209" t="50144" r="2608" b="12644"/>
          <a:stretch/>
        </p:blipFill>
        <p:spPr>
          <a:xfrm>
            <a:off x="5298831" y="813288"/>
            <a:ext cx="6893169" cy="453683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84223" y="173075"/>
            <a:ext cx="4114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Matheus Juan</a:t>
            </a:r>
            <a:endParaRPr lang="pt-BR" sz="3200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81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10054" t="55587" r="63218" b="11552"/>
          <a:stretch/>
        </p:blipFill>
        <p:spPr>
          <a:xfrm>
            <a:off x="111454" y="179147"/>
            <a:ext cx="1059310" cy="130243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10712" t="14911" r="63218" b="51789"/>
          <a:stretch/>
        </p:blipFill>
        <p:spPr>
          <a:xfrm>
            <a:off x="4558315" y="172756"/>
            <a:ext cx="998220" cy="127503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66723" t="14838" r="9179" b="54272"/>
          <a:stretch/>
        </p:blipFill>
        <p:spPr>
          <a:xfrm>
            <a:off x="8469094" y="44495"/>
            <a:ext cx="975361" cy="1250235"/>
          </a:xfrm>
          <a:prstGeom prst="rect">
            <a:avLst/>
          </a:prstGeom>
        </p:spPr>
      </p:pic>
      <p:cxnSp>
        <p:nvCxnSpPr>
          <p:cNvPr id="6" name="Conector reto 5"/>
          <p:cNvCxnSpPr/>
          <p:nvPr/>
        </p:nvCxnSpPr>
        <p:spPr>
          <a:xfrm>
            <a:off x="4323806" y="0"/>
            <a:ext cx="52251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133806" y="0"/>
            <a:ext cx="52251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0" y="3468190"/>
            <a:ext cx="12100560" cy="6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66308" t="48166" r="6881" b="8650"/>
          <a:stretch/>
        </p:blipFill>
        <p:spPr>
          <a:xfrm>
            <a:off x="4807130" y="3623749"/>
            <a:ext cx="1112521" cy="179184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39388" t="10055" r="36732" b="52921"/>
          <a:stretch/>
        </p:blipFill>
        <p:spPr>
          <a:xfrm>
            <a:off x="391665" y="3623749"/>
            <a:ext cx="1001923" cy="1553441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038721" y="173075"/>
            <a:ext cx="3275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Nível 1 – Distribui os problemas </a:t>
            </a:r>
          </a:p>
          <a:p>
            <a:r>
              <a:rPr lang="pt-BR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Para cada categoria usando o ngDesck </a:t>
            </a:r>
          </a:p>
          <a:p>
            <a:r>
              <a:rPr lang="pt-BR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Também resolve problemas  de rede</a:t>
            </a:r>
            <a:endParaRPr lang="pt-BR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738793" y="143693"/>
            <a:ext cx="244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Nível 1 – Problemas com software </a:t>
            </a:r>
          </a:p>
          <a:p>
            <a:pPr algn="ctr"/>
            <a:r>
              <a:rPr lang="pt-BR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e programas da empresa</a:t>
            </a:r>
            <a:endParaRPr lang="pt-BR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9314284" y="210063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Nível 3 – Perda de dados e bugs </a:t>
            </a:r>
          </a:p>
          <a:p>
            <a:pPr algn="ctr"/>
            <a:r>
              <a:rPr lang="pt-BR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No sistema operacional</a:t>
            </a:r>
            <a:endParaRPr lang="pt-BR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509492" y="3800304"/>
            <a:ext cx="2598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Nível 4 – Problemas de hardware e </a:t>
            </a:r>
          </a:p>
          <a:p>
            <a:pPr algn="ctr"/>
            <a:r>
              <a:rPr lang="pt-BR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Problemas complexos que demanda tempo</a:t>
            </a:r>
            <a:endParaRPr lang="pt-BR" b="1" dirty="0">
              <a:solidFill>
                <a:srgbClr val="00B050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587279" y="3680350"/>
            <a:ext cx="2598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Nível 5 – Problemas de hardware, problemas de software complexos e no processador</a:t>
            </a:r>
          </a:p>
        </p:txBody>
      </p:sp>
      <p:pic>
        <p:nvPicPr>
          <p:cNvPr id="2050" name="Picture 2" descr="Opções · serviço · ferramentas · vetor · estilo - ilustração de vetor ©  Victor Ivlichev (ahasoft) (#6309614) | Stockfresh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2" t="55662" r="25562" b="29481"/>
          <a:stretch/>
        </p:blipFill>
        <p:spPr bwMode="auto">
          <a:xfrm>
            <a:off x="1294173" y="4704812"/>
            <a:ext cx="1319348" cy="84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Opções · serviço · ferramentas · vetor · estilo - ilustração de vetor ©  Victor Ivlichev (ahasoft) (#6309614) | Stockfresh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29" b="76171"/>
          <a:stretch/>
        </p:blipFill>
        <p:spPr bwMode="auto">
          <a:xfrm>
            <a:off x="3370573" y="1162009"/>
            <a:ext cx="754924" cy="7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pu PNG Images | Vetores e arquivos PSD | Download grátis em Pngtree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11" y1="54167" x2="60556" y2="35000"/>
                        <a14:foregroundMark x1="58611" y1="63611" x2="38056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320" y="4280514"/>
            <a:ext cx="2209424" cy="220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6326" y="1471737"/>
            <a:ext cx="672787" cy="775797"/>
          </a:xfrm>
          <a:prstGeom prst="rect">
            <a:avLst/>
          </a:prstGeom>
        </p:spPr>
      </p:pic>
      <p:pic>
        <p:nvPicPr>
          <p:cNvPr id="2058" name="Picture 10" descr="Processador Intel Core i5 8400 LGA 1151 INTEL 8º GERAÇÃO - Annyinformatica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5773">
            <a:off x="6037400" y="5050949"/>
            <a:ext cx="622146" cy="62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onceito De Software: Nuvem De ícones Do Programa Ilustração Stock -  Ilustração de conceito, software: 2146626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471" y="1628180"/>
            <a:ext cx="1308111" cy="13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4455" y="1156522"/>
            <a:ext cx="1481063" cy="1091012"/>
          </a:xfrm>
          <a:prstGeom prst="rect">
            <a:avLst/>
          </a:prstGeom>
        </p:spPr>
      </p:pic>
      <p:pic>
        <p:nvPicPr>
          <p:cNvPr id="2064" name="Picture 16" descr="Free Freshdesk Alternative: ngDesk - YouTube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1" y="1281938"/>
            <a:ext cx="3852630" cy="21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/>
          <p:cNvSpPr txBox="1"/>
          <p:nvPr/>
        </p:nvSpPr>
        <p:spPr>
          <a:xfrm>
            <a:off x="4297680" y="1826014"/>
            <a:ext cx="244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Responsável por conhecer os programas usados pela empresa</a:t>
            </a:r>
            <a:endParaRPr lang="pt-BR" b="1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8419815" y="2495313"/>
            <a:ext cx="2846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Responsável por atualizações, problemas de backup, bugs e perda de dados</a:t>
            </a:r>
            <a:endParaRPr lang="pt-BR" b="1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880693" y="5612574"/>
            <a:ext cx="2846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Problemas passados aqui devem ser resolvidos, é o ultimo nível para tratar de problemas complexos e de hardware</a:t>
            </a:r>
            <a:endParaRPr lang="pt-BR" b="1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4399175" y="5630583"/>
            <a:ext cx="2846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Problemas no processador</a:t>
            </a:r>
          </a:p>
          <a:p>
            <a:pPr algn="ctr"/>
            <a:r>
              <a:rPr lang="pt-BR" b="1" dirty="0" smtClean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Memória, problemas complexos e no hardware devem ser resolvidos aqui</a:t>
            </a:r>
            <a:endParaRPr lang="pt-BR" b="1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12"/>
          <a:srcRect t="33265"/>
          <a:stretch/>
        </p:blipFill>
        <p:spPr>
          <a:xfrm>
            <a:off x="9196637" y="5678792"/>
            <a:ext cx="2857500" cy="1067892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10054" t="55587" r="63218" b="11552"/>
          <a:stretch/>
        </p:blipFill>
        <p:spPr>
          <a:xfrm>
            <a:off x="8314664" y="3592717"/>
            <a:ext cx="711232" cy="874466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10712" t="14911" r="63218" b="51789"/>
          <a:stretch/>
        </p:blipFill>
        <p:spPr>
          <a:xfrm>
            <a:off x="9074337" y="3590759"/>
            <a:ext cx="689459" cy="880654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66723" t="14838" r="9179" b="54272"/>
          <a:stretch/>
        </p:blipFill>
        <p:spPr>
          <a:xfrm>
            <a:off x="9863396" y="3594155"/>
            <a:ext cx="646739" cy="829002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66308" t="48166" r="6881" b="8650"/>
          <a:stretch/>
        </p:blipFill>
        <p:spPr>
          <a:xfrm>
            <a:off x="11291547" y="3468190"/>
            <a:ext cx="749607" cy="1207331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45" y1="45048" x2="31310" y2="17093"/>
                        <a14:foregroundMark x1="36422" y1="46965" x2="12460" y2="39137"/>
                        <a14:foregroundMark x1="32268" y1="49681" x2="11022" y2="40895"/>
                        <a14:foregroundMark x1="11022" y1="47764" x2="40575" y2="31949"/>
                        <a14:foregroundMark x1="41374" y1="47284" x2="53195" y2="13099"/>
                        <a14:foregroundMark x1="71725" y1="45048" x2="84185" y2="18530"/>
                        <a14:foregroundMark x1="66134" y1="42492" x2="87700" y2="40895"/>
                        <a14:foregroundMark x1="81470" y1="49681" x2="81789" y2="40415"/>
                        <a14:foregroundMark x1="85144" y1="46805" x2="85144" y2="41374"/>
                        <a14:foregroundMark x1="70288" y1="46006" x2="84026" y2="44569"/>
                        <a14:foregroundMark x1="82907" y1="81949" x2="80511" y2="63099"/>
                        <a14:foregroundMark x1="50799" y1="82907" x2="53355" y2="57987"/>
                        <a14:foregroundMark x1="64377" y1="84505" x2="41693" y2="82748"/>
                        <a14:foregroundMark x1="18051" y1="83387" x2="26358" y2="58466"/>
                        <a14:foregroundMark x1="13099" y1="84984" x2="31949" y2="81949"/>
                        <a14:foregroundMark x1="26997" y1="86741" x2="32748" y2="82748"/>
                        <a14:foregroundMark x1="79872" y1="72204" x2="76198" y2="39776"/>
                      </a14:backgroundRemoval>
                    </a14:imgEffect>
                  </a14:imgLayer>
                </a14:imgProps>
              </a:ext>
            </a:extLst>
          </a:blip>
          <a:srcRect l="39388" t="10055" r="36732" b="52921"/>
          <a:stretch/>
        </p:blipFill>
        <p:spPr>
          <a:xfrm>
            <a:off x="10528167" y="3506993"/>
            <a:ext cx="653148" cy="1012679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8159931" y="4614029"/>
            <a:ext cx="3783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00B050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Equipe conversa entre si para atender os clientes com rapidez, cada nível terá listas de problemas e soluções q já foram usadas para resolução. Contato direto com o cliente.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8462" y="2830796"/>
            <a:ext cx="4114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latin typeface="Agency FB" panose="020B0503020202020204" pitchFamily="34" charset="0"/>
                <a:cs typeface="Arial" panose="020B0604020202020204" pitchFamily="34" charset="0"/>
              </a:rPr>
              <a:t>Bella</a:t>
            </a:r>
            <a:endParaRPr lang="pt-BR" sz="3200" b="1" dirty="0"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311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329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Agency FB</vt:lpstr>
      <vt:lpstr>Arial</vt:lpstr>
      <vt:lpstr>Calibri</vt:lpstr>
      <vt:lpstr>Calibri Light</vt:lpstr>
      <vt:lpstr>Tema do Office</vt:lpstr>
      <vt:lpstr>DESENHOS APÓS O MAPA DE CALOR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17</cp:revision>
  <dcterms:created xsi:type="dcterms:W3CDTF">2020-08-29T20:31:13Z</dcterms:created>
  <dcterms:modified xsi:type="dcterms:W3CDTF">2020-08-30T00:03:57Z</dcterms:modified>
</cp:coreProperties>
</file>